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9C3FD9-2AF8-4965-8C43-5E5D107FE6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A4454FC-F7DC-49C8-A1BF-4F31B5FB1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BFFD1E9-B06C-4D4A-9828-9E9C42D80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B8401B-C870-4F4F-8622-81C5CCE07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E5A317A-B593-4AA3-9C83-8E8686416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8926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E33362-D040-49AA-BE32-9854DE282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15AADB-89EF-45C7-8970-AF8DAD6FF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E8864F-B0A6-4545-9DCB-31C7C5DF1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376C07-E376-4EE7-B3A5-7AF09905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455F5B-D331-4D32-A031-C321AC26C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14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09D11B-7522-408C-A884-016EE7ECE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35051D-E509-415C-966E-FB5B4F90E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B8256A-998A-49F4-9A93-DB7E76780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F1E1E2-D466-437A-8C92-5F74B6D0F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C4E643-920D-46CD-899F-AF12B0555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41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753054-0E76-4FD9-9FF9-991EAFF14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6038F8-DD33-4A04-ACB4-03F985E581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60BC38F-309F-4FAE-BA11-FA73FBF09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3163BF5-F8DA-4D93-BF48-779DB64BC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6C6C451-BB1C-482F-8524-91F312172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EC27060-9D62-4DDA-8517-32B2B0E98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6550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74FAA4-9339-4AD5-9820-E61BD9CC9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16274E6-B768-45EA-A79A-4057F1617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BFB3D0E-EF61-466F-AE0D-22BF0D006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5497E78-B84E-4B87-9836-1AB77E04B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5AAA364-FBE6-47B8-B0F7-52291E2B79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9A07BD4-A648-4893-8557-95306DD76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BB7CF71-BB36-4C58-8D5E-7570FE51E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A0332C5B-EB3B-4DEA-B888-64DEFE4BE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763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121D138-E9CE-4747-B7C8-98C0B47E9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422B6B5-54B9-410E-92D9-AD9210809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D9F202C-6B0C-4A7E-B8BA-013EF3E4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CA0C7FD-D4E8-4DE7-8D2C-04B6912CD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6934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779B48D-9E24-4955-AA13-8A242546C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6C8771F-3A41-4418-B212-C32C6240E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8D5A6A-3A2A-4571-A5C1-88E6C2705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0567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783D2CB-7CE3-467A-9B09-43A66708E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325EBFF-7F8D-4F33-8514-E74D4C4DF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E6D2D4C-0FA6-411C-B763-723D2B7F5F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9C8C092-EA16-402A-B0E9-5A541D078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DA44A67-5C66-4C03-98E0-6885BD852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3ACE353-EC49-497F-BAD1-5901F827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112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F8604EE-435E-4BC1-B306-C4240DF70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3356618-5BB8-46B6-B51F-B70BA0CD0D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32A429A-37F6-420A-BB78-C5A00B4251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F7EDF8E-A104-4B5B-A662-7A3BAFFE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06C4E9-8CBC-4AB6-BE4E-8AD26FD61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8DBEBB-36E3-4DA8-98B7-2377C2284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26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31D5D1-ECC3-4AA5-9008-63518B267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B1532AE-64D0-47F8-9539-EDBF07B87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D06A9E-6335-47F0-96BC-962DFE376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775169-B220-4CF5-9CD7-79AAB07A3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85EDF0-BC13-4784-8E7E-A2267E911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4633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A74ACF5-8FE0-44C6-9B69-2B8263B2E7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4203867-41F5-4352-8163-301A17F9C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F8309C-7AC2-41AB-B1C6-2F0EF70FE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936AFC2-D92C-41AE-B864-20F91815D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76CF048-3A8A-4EDF-A6EC-AACE31C0D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62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B3AF898-AA10-4390-9A8C-F7A3DF1EC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AE64BD2-1901-4189-9B3B-9C6702F3F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B4B78F-33F4-46D7-8023-291801DFE2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9EDCCA-C63D-4F5B-B804-DBA6A24053C3}" type="datetimeFigureOut">
              <a:rPr lang="ko-KR" altLang="en-US" smtClean="0"/>
              <a:t>2026-10-27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15C0FB-10A5-45D0-993E-D3DB9079A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2205FF-B679-4A6D-BD91-C68D129CE2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667B0-1B44-4C15-8BAF-B7AF682F31A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136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B71D4E-5E4C-40FE-A0E9-740F4A29AA8C}"/>
              </a:ext>
            </a:extLst>
          </p:cNvPr>
          <p:cNvSpPr txBox="1"/>
          <p:nvPr/>
        </p:nvSpPr>
        <p:spPr>
          <a:xfrm>
            <a:off x="5486400" y="1589222"/>
            <a:ext cx="47524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급 승급 면제 교과목 안내합니다</a:t>
            </a:r>
            <a:r>
              <a:rPr lang="en-US" altLang="ko-KR" dirty="0"/>
              <a:t>-201</a:t>
            </a:r>
            <a:r>
              <a:rPr lang="ko-KR" altLang="en-US" dirty="0"/>
              <a:t>호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안전교육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9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월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아동학대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4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수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표준보육과정 </a:t>
            </a:r>
            <a:r>
              <a:rPr lang="en-US" altLang="ko-KR" dirty="0"/>
              <a:t>0~2</a:t>
            </a:r>
            <a:r>
              <a:rPr lang="ko-KR" altLang="en-US" dirty="0"/>
              <a:t>세 연수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11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수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</a:t>
            </a:r>
            <a:r>
              <a:rPr lang="ko-KR" altLang="en-US" dirty="0"/>
              <a:t>안전교육은 어린이집 안전공제회</a:t>
            </a:r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아동학대는 육아종합지원센터에서 수료한 </a:t>
            </a:r>
            <a:r>
              <a:rPr lang="en-US" altLang="ko-KR" dirty="0"/>
              <a:t>3</a:t>
            </a:r>
            <a:r>
              <a:rPr lang="ko-KR" altLang="en-US" dirty="0"/>
              <a:t>시간 교육</a:t>
            </a:r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표준보육과정 </a:t>
            </a:r>
            <a:r>
              <a:rPr lang="en-US" altLang="ko-KR" dirty="0"/>
              <a:t>0-2</a:t>
            </a:r>
            <a:r>
              <a:rPr lang="ko-KR" altLang="en-US" dirty="0"/>
              <a:t>세 연수는 육아정책연구소와 육아종합지원센터에서 주관한  </a:t>
            </a:r>
            <a:r>
              <a:rPr lang="en-US" altLang="ko-KR" dirty="0"/>
              <a:t>2024, 2025</a:t>
            </a:r>
            <a:r>
              <a:rPr lang="ko-KR" altLang="en-US" dirty="0"/>
              <a:t>년도 수료한 교육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en-US" altLang="ko-KR" dirty="0"/>
              <a:t>*</a:t>
            </a:r>
            <a:r>
              <a:rPr lang="ko-KR" altLang="en-US" dirty="0"/>
              <a:t>모든 교육은 교육시작일 전에 수료한 것으로 갈음됩니다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66A0E7B-E700-4DF2-8086-852C20B58C83}"/>
              </a:ext>
            </a:extLst>
          </p:cNvPr>
          <p:cNvSpPr/>
          <p:nvPr/>
        </p:nvSpPr>
        <p:spPr>
          <a:xfrm>
            <a:off x="5403181" y="2454442"/>
            <a:ext cx="166437" cy="2406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EEEC74B-1F80-4BC9-B9A0-F7189A1F1596}"/>
              </a:ext>
            </a:extLst>
          </p:cNvPr>
          <p:cNvSpPr/>
          <p:nvPr/>
        </p:nvSpPr>
        <p:spPr>
          <a:xfrm>
            <a:off x="5403181" y="2217458"/>
            <a:ext cx="191502" cy="2406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66553957-6B42-412F-8FEB-79786408A2C9}"/>
              </a:ext>
            </a:extLst>
          </p:cNvPr>
          <p:cNvGrpSpPr/>
          <p:nvPr/>
        </p:nvGrpSpPr>
        <p:grpSpPr>
          <a:xfrm>
            <a:off x="1025693" y="737609"/>
            <a:ext cx="3823033" cy="5098930"/>
            <a:chOff x="1025693" y="737609"/>
            <a:chExt cx="3823033" cy="5098930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1829039-A87C-4B3D-8F86-74C3481D9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25693" y="737609"/>
              <a:ext cx="3797968" cy="5098930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F9C0E4D-2927-4847-87F3-3EBF8FFEF297}"/>
                </a:ext>
              </a:extLst>
            </p:cNvPr>
            <p:cNvSpPr/>
            <p:nvPr/>
          </p:nvSpPr>
          <p:spPr>
            <a:xfrm>
              <a:off x="1050758" y="2574758"/>
              <a:ext cx="3797968" cy="481263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763B95E-B396-4B11-9419-A3802851373F}"/>
                </a:ext>
              </a:extLst>
            </p:cNvPr>
            <p:cNvSpPr/>
            <p:nvPr/>
          </p:nvSpPr>
          <p:spPr>
            <a:xfrm>
              <a:off x="1050758" y="3898232"/>
              <a:ext cx="3797968" cy="569132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D84654B-36AA-498B-B8BB-C0E0A24FE74C}"/>
                </a:ext>
              </a:extLst>
            </p:cNvPr>
            <p:cNvSpPr/>
            <p:nvPr/>
          </p:nvSpPr>
          <p:spPr>
            <a:xfrm>
              <a:off x="1050758" y="4467364"/>
              <a:ext cx="3797968" cy="40542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9CDDF61-2E47-4353-951E-1B412621654A}"/>
              </a:ext>
            </a:extLst>
          </p:cNvPr>
          <p:cNvSpPr/>
          <p:nvPr/>
        </p:nvSpPr>
        <p:spPr>
          <a:xfrm flipV="1">
            <a:off x="5390146" y="2722784"/>
            <a:ext cx="204537" cy="27307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8470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B71D4E-5E4C-40FE-A0E9-740F4A29AA8C}"/>
              </a:ext>
            </a:extLst>
          </p:cNvPr>
          <p:cNvSpPr txBox="1"/>
          <p:nvPr/>
        </p:nvSpPr>
        <p:spPr>
          <a:xfrm>
            <a:off x="5486400" y="1589222"/>
            <a:ext cx="475247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급 승급 면제 교과목 안내합니다</a:t>
            </a:r>
            <a:r>
              <a:rPr lang="en-US" altLang="ko-KR" dirty="0"/>
              <a:t>-202</a:t>
            </a:r>
            <a:r>
              <a:rPr lang="ko-KR" altLang="en-US" dirty="0"/>
              <a:t>호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안전교육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16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월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아동학대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18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수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표준보육과정 </a:t>
            </a:r>
            <a:r>
              <a:rPr lang="en-US" altLang="ko-KR" dirty="0"/>
              <a:t>0~2</a:t>
            </a:r>
            <a:r>
              <a:rPr lang="ko-KR" altLang="en-US" dirty="0"/>
              <a:t>세 연수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17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화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안전교육은 어린이집 안전공제회</a:t>
            </a:r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아동학대는 육아종합지원센터에서 수료한 </a:t>
            </a:r>
            <a:r>
              <a:rPr lang="en-US" altLang="ko-KR" dirty="0"/>
              <a:t>3</a:t>
            </a:r>
            <a:r>
              <a:rPr lang="ko-KR" altLang="en-US" dirty="0"/>
              <a:t>시간 교육</a:t>
            </a:r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표준보육과정 </a:t>
            </a:r>
            <a:r>
              <a:rPr lang="en-US" altLang="ko-KR" dirty="0"/>
              <a:t>0-2</a:t>
            </a:r>
            <a:r>
              <a:rPr lang="ko-KR" altLang="en-US" dirty="0"/>
              <a:t>세 연수는 육아정책연구소와 육아종합지원센터에서 주관한  </a:t>
            </a:r>
            <a:r>
              <a:rPr lang="en-US" altLang="ko-KR" dirty="0"/>
              <a:t>2024, 2025</a:t>
            </a:r>
            <a:r>
              <a:rPr lang="ko-KR" altLang="en-US" dirty="0"/>
              <a:t>년도 수료한 교육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en-US" altLang="ko-KR" dirty="0"/>
              <a:t>*</a:t>
            </a:r>
            <a:r>
              <a:rPr lang="ko-KR" altLang="en-US" dirty="0"/>
              <a:t>모든 교육은 교육시작일 전에 수료한 것으로 갈음됩니다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66A0E7B-E700-4DF2-8086-852C20B58C83}"/>
              </a:ext>
            </a:extLst>
          </p:cNvPr>
          <p:cNvSpPr/>
          <p:nvPr/>
        </p:nvSpPr>
        <p:spPr>
          <a:xfrm>
            <a:off x="5403181" y="2454442"/>
            <a:ext cx="166437" cy="2406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EEEC74B-1F80-4BC9-B9A0-F7189A1F1596}"/>
              </a:ext>
            </a:extLst>
          </p:cNvPr>
          <p:cNvSpPr/>
          <p:nvPr/>
        </p:nvSpPr>
        <p:spPr>
          <a:xfrm>
            <a:off x="5403181" y="2217458"/>
            <a:ext cx="191502" cy="2406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9CDDF61-2E47-4353-951E-1B412621654A}"/>
              </a:ext>
            </a:extLst>
          </p:cNvPr>
          <p:cNvSpPr/>
          <p:nvPr/>
        </p:nvSpPr>
        <p:spPr>
          <a:xfrm flipV="1">
            <a:off x="5390146" y="2722784"/>
            <a:ext cx="204537" cy="27307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FA7618E9-B0B8-43B0-A4E2-4705078EC606}"/>
              </a:ext>
            </a:extLst>
          </p:cNvPr>
          <p:cNvGrpSpPr/>
          <p:nvPr/>
        </p:nvGrpSpPr>
        <p:grpSpPr>
          <a:xfrm>
            <a:off x="608913" y="619627"/>
            <a:ext cx="4389886" cy="5618746"/>
            <a:chOff x="608913" y="619627"/>
            <a:chExt cx="4389886" cy="5618746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9F587D9E-492F-4A6A-A5BD-FBAAF0936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913" y="619627"/>
              <a:ext cx="4389886" cy="5618746"/>
            </a:xfrm>
            <a:prstGeom prst="rect">
              <a:avLst/>
            </a:prstGeom>
          </p:spPr>
        </p:pic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F9C0E4D-2927-4847-87F3-3EBF8FFEF297}"/>
                </a:ext>
              </a:extLst>
            </p:cNvPr>
            <p:cNvSpPr/>
            <p:nvPr/>
          </p:nvSpPr>
          <p:spPr>
            <a:xfrm>
              <a:off x="758990" y="2183732"/>
              <a:ext cx="4089736" cy="54142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763B95E-B396-4B11-9419-A3802851373F}"/>
                </a:ext>
              </a:extLst>
            </p:cNvPr>
            <p:cNvSpPr/>
            <p:nvPr/>
          </p:nvSpPr>
          <p:spPr>
            <a:xfrm>
              <a:off x="758989" y="1304656"/>
              <a:ext cx="4089735" cy="41586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D84654B-36AA-498B-B8BB-C0E0A24FE74C}"/>
                </a:ext>
              </a:extLst>
            </p:cNvPr>
            <p:cNvSpPr/>
            <p:nvPr/>
          </p:nvSpPr>
          <p:spPr>
            <a:xfrm>
              <a:off x="758989" y="1778307"/>
              <a:ext cx="4089734" cy="40542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4392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B71D4E-5E4C-40FE-A0E9-740F4A29AA8C}"/>
              </a:ext>
            </a:extLst>
          </p:cNvPr>
          <p:cNvSpPr txBox="1"/>
          <p:nvPr/>
        </p:nvSpPr>
        <p:spPr>
          <a:xfrm>
            <a:off x="5569618" y="1601254"/>
            <a:ext cx="52938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원장사전직무 면제 교과목 안내합니다</a:t>
            </a:r>
            <a:r>
              <a:rPr lang="en-US" altLang="ko-KR" dirty="0"/>
              <a:t>-101</a:t>
            </a:r>
            <a:r>
              <a:rPr lang="ko-KR" altLang="en-US" dirty="0"/>
              <a:t>호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안전교육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23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월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아동학대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금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표준보육과정 </a:t>
            </a:r>
            <a:r>
              <a:rPr lang="en-US" altLang="ko-KR" dirty="0"/>
              <a:t>0~2</a:t>
            </a:r>
            <a:r>
              <a:rPr lang="ko-KR" altLang="en-US" dirty="0"/>
              <a:t>세 연수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3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화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안전교육은 어린이집 안전공제회</a:t>
            </a:r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아동학대는 육아종합지원센터에서 수료한 </a:t>
            </a:r>
            <a:r>
              <a:rPr lang="en-US" altLang="ko-KR" dirty="0"/>
              <a:t>3</a:t>
            </a:r>
            <a:r>
              <a:rPr lang="ko-KR" altLang="en-US" dirty="0"/>
              <a:t>시간 교육</a:t>
            </a:r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표준보육과정 </a:t>
            </a:r>
            <a:r>
              <a:rPr lang="en-US" altLang="ko-KR" dirty="0"/>
              <a:t>0-2</a:t>
            </a:r>
            <a:r>
              <a:rPr lang="ko-KR" altLang="en-US" dirty="0"/>
              <a:t>세 연수는 육아정책연구소와 육아종합지원센터에서 주관한  </a:t>
            </a:r>
            <a:r>
              <a:rPr lang="en-US" altLang="ko-KR" dirty="0"/>
              <a:t>2024, 2025</a:t>
            </a:r>
            <a:r>
              <a:rPr lang="ko-KR" altLang="en-US" dirty="0"/>
              <a:t>년도 수료한 교육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en-US" altLang="ko-KR" dirty="0"/>
              <a:t>*</a:t>
            </a:r>
            <a:r>
              <a:rPr lang="ko-KR" altLang="en-US" dirty="0"/>
              <a:t>모든 교육은 교육시작일 전에 수료한 것으로 갈음됩니다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66A0E7B-E700-4DF2-8086-852C20B58C83}"/>
              </a:ext>
            </a:extLst>
          </p:cNvPr>
          <p:cNvSpPr/>
          <p:nvPr/>
        </p:nvSpPr>
        <p:spPr>
          <a:xfrm>
            <a:off x="5403181" y="2454442"/>
            <a:ext cx="166437" cy="2406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EEEC74B-1F80-4BC9-B9A0-F7189A1F1596}"/>
              </a:ext>
            </a:extLst>
          </p:cNvPr>
          <p:cNvSpPr/>
          <p:nvPr/>
        </p:nvSpPr>
        <p:spPr>
          <a:xfrm>
            <a:off x="5403181" y="2217458"/>
            <a:ext cx="191502" cy="2406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9CDDF61-2E47-4353-951E-1B412621654A}"/>
              </a:ext>
            </a:extLst>
          </p:cNvPr>
          <p:cNvSpPr/>
          <p:nvPr/>
        </p:nvSpPr>
        <p:spPr>
          <a:xfrm flipV="1">
            <a:off x="5390146" y="2722784"/>
            <a:ext cx="204537" cy="27307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B9123DA-6178-4540-A4C7-41879D85C137}"/>
              </a:ext>
            </a:extLst>
          </p:cNvPr>
          <p:cNvGrpSpPr/>
          <p:nvPr/>
        </p:nvGrpSpPr>
        <p:grpSpPr>
          <a:xfrm>
            <a:off x="911481" y="421996"/>
            <a:ext cx="4301661" cy="5775158"/>
            <a:chOff x="911481" y="421996"/>
            <a:chExt cx="4301661" cy="5775158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A3E9FE56-40D2-4244-83FF-C510633E7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1481" y="421996"/>
              <a:ext cx="4301661" cy="5775158"/>
            </a:xfrm>
            <a:prstGeom prst="rect">
              <a:avLst/>
            </a:prstGeom>
          </p:spPr>
        </p:pic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BD84654B-36AA-498B-B8BB-C0E0A24FE74C}"/>
                </a:ext>
              </a:extLst>
            </p:cNvPr>
            <p:cNvSpPr/>
            <p:nvPr/>
          </p:nvSpPr>
          <p:spPr>
            <a:xfrm>
              <a:off x="1017444" y="1671872"/>
              <a:ext cx="4089734" cy="40542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929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B71D4E-5E4C-40FE-A0E9-740F4A29AA8C}"/>
              </a:ext>
            </a:extLst>
          </p:cNvPr>
          <p:cNvSpPr txBox="1"/>
          <p:nvPr/>
        </p:nvSpPr>
        <p:spPr>
          <a:xfrm>
            <a:off x="5569618" y="1601254"/>
            <a:ext cx="52938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원장사전직무 면제 교과목 안내합니다</a:t>
            </a:r>
            <a:r>
              <a:rPr lang="en-US" altLang="ko-KR" dirty="0"/>
              <a:t>-101</a:t>
            </a:r>
            <a:r>
              <a:rPr lang="ko-KR" altLang="en-US" dirty="0"/>
              <a:t>호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안전교육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23</a:t>
            </a:r>
            <a:r>
              <a:rPr lang="ko-KR" altLang="en-US" dirty="0"/>
              <a:t>일</a:t>
            </a:r>
            <a:r>
              <a:rPr lang="en-US" altLang="ko-KR" dirty="0"/>
              <a:t>(</a:t>
            </a:r>
            <a:r>
              <a:rPr lang="ko-KR" altLang="en-US" dirty="0"/>
              <a:t>월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아동학대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금</a:t>
            </a:r>
            <a:r>
              <a:rPr lang="en-US" altLang="ko-KR" dirty="0"/>
              <a:t>)</a:t>
            </a:r>
          </a:p>
          <a:p>
            <a:r>
              <a:rPr lang="ko-KR" altLang="en-US" dirty="0"/>
              <a:t>표준보육과정 </a:t>
            </a:r>
            <a:r>
              <a:rPr lang="en-US" altLang="ko-KR" dirty="0"/>
              <a:t>0~2</a:t>
            </a:r>
            <a:r>
              <a:rPr lang="ko-KR" altLang="en-US" dirty="0"/>
              <a:t>세 연수 </a:t>
            </a:r>
            <a:r>
              <a:rPr lang="en-US" altLang="ko-KR" dirty="0"/>
              <a:t>– 11</a:t>
            </a:r>
            <a:r>
              <a:rPr lang="ko-KR" altLang="en-US" dirty="0"/>
              <a:t>월 </a:t>
            </a:r>
            <a:r>
              <a:rPr lang="en-US" altLang="ko-KR" dirty="0"/>
              <a:t>3</a:t>
            </a:r>
            <a:r>
              <a:rPr lang="ko-KR" altLang="en-US" dirty="0"/>
              <a:t>일 </a:t>
            </a:r>
            <a:r>
              <a:rPr lang="en-US" altLang="ko-KR" dirty="0"/>
              <a:t>(</a:t>
            </a:r>
            <a:r>
              <a:rPr lang="ko-KR" altLang="en-US" dirty="0"/>
              <a:t>화</a:t>
            </a:r>
            <a:r>
              <a:rPr lang="en-US" altLang="ko-KR" dirty="0"/>
              <a:t>)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안전교육은 어린이집 안전공제회</a:t>
            </a:r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아동학대는 육아종합지원센터에서 수료한 </a:t>
            </a:r>
            <a:r>
              <a:rPr lang="en-US" altLang="ko-KR" dirty="0"/>
              <a:t>3</a:t>
            </a:r>
            <a:r>
              <a:rPr lang="ko-KR" altLang="en-US" dirty="0"/>
              <a:t>시간 교육</a:t>
            </a:r>
            <a:endParaRPr lang="en-US" altLang="ko-KR" dirty="0"/>
          </a:p>
          <a:p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⍌ </a:t>
            </a:r>
            <a:r>
              <a:rPr lang="ko-KR" altLang="en-US" dirty="0"/>
              <a:t>표준보육과정 </a:t>
            </a:r>
            <a:r>
              <a:rPr lang="en-US" altLang="ko-KR" dirty="0"/>
              <a:t>0-2</a:t>
            </a:r>
            <a:r>
              <a:rPr lang="ko-KR" altLang="en-US" dirty="0"/>
              <a:t>세 </a:t>
            </a:r>
            <a:r>
              <a:rPr lang="ko-KR" altLang="en-US"/>
              <a:t>연수는 육아정책연구소와 육아종합지원센터에서 </a:t>
            </a:r>
            <a:r>
              <a:rPr lang="ko-KR" altLang="en-US" dirty="0"/>
              <a:t>주관한  </a:t>
            </a:r>
            <a:r>
              <a:rPr lang="en-US" altLang="ko-KR" dirty="0"/>
              <a:t>2024, 2025</a:t>
            </a:r>
            <a:r>
              <a:rPr lang="ko-KR" altLang="en-US" dirty="0"/>
              <a:t>년도 수료한 교육</a:t>
            </a:r>
            <a:r>
              <a:rPr lang="en-US" altLang="ko-KR" dirty="0"/>
              <a:t> </a:t>
            </a:r>
          </a:p>
          <a:p>
            <a:endParaRPr lang="en-US" altLang="ko-KR" dirty="0"/>
          </a:p>
          <a:p>
            <a:r>
              <a:rPr lang="en-US" altLang="ko-KR" dirty="0"/>
              <a:t>*</a:t>
            </a:r>
            <a:r>
              <a:rPr lang="ko-KR" altLang="en-US" dirty="0"/>
              <a:t>모든 교육은 교육시작일 전에 수료한 것으로 갈음됩니다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66A0E7B-E700-4DF2-8086-852C20B58C83}"/>
              </a:ext>
            </a:extLst>
          </p:cNvPr>
          <p:cNvSpPr/>
          <p:nvPr/>
        </p:nvSpPr>
        <p:spPr>
          <a:xfrm>
            <a:off x="5403181" y="2454442"/>
            <a:ext cx="166437" cy="240631"/>
          </a:xfrm>
          <a:prstGeom prst="rect">
            <a:avLst/>
          </a:prstGeom>
          <a:noFill/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EEEC74B-1F80-4BC9-B9A0-F7189A1F1596}"/>
              </a:ext>
            </a:extLst>
          </p:cNvPr>
          <p:cNvSpPr/>
          <p:nvPr/>
        </p:nvSpPr>
        <p:spPr>
          <a:xfrm>
            <a:off x="5403181" y="2217458"/>
            <a:ext cx="191502" cy="24063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89CDDF61-2E47-4353-951E-1B412621654A}"/>
              </a:ext>
            </a:extLst>
          </p:cNvPr>
          <p:cNvSpPr/>
          <p:nvPr/>
        </p:nvSpPr>
        <p:spPr>
          <a:xfrm flipV="1">
            <a:off x="5390146" y="2722784"/>
            <a:ext cx="204537" cy="27307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4C61E56B-0B1F-43BB-B0AE-8068662EBEA9}"/>
              </a:ext>
            </a:extLst>
          </p:cNvPr>
          <p:cNvGrpSpPr/>
          <p:nvPr/>
        </p:nvGrpSpPr>
        <p:grpSpPr>
          <a:xfrm>
            <a:off x="816636" y="426103"/>
            <a:ext cx="4409111" cy="6005793"/>
            <a:chOff x="816636" y="426103"/>
            <a:chExt cx="4409111" cy="6005793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80A01A31-3E48-4F41-A131-7BDEA60E6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636" y="426103"/>
              <a:ext cx="4409111" cy="6005793"/>
            </a:xfrm>
            <a:prstGeom prst="rect">
              <a:avLst/>
            </a:prstGeom>
          </p:spPr>
        </p:pic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763B95E-B396-4B11-9419-A3802851373F}"/>
                </a:ext>
              </a:extLst>
            </p:cNvPr>
            <p:cNvSpPr/>
            <p:nvPr/>
          </p:nvSpPr>
          <p:spPr>
            <a:xfrm>
              <a:off x="976324" y="3527716"/>
              <a:ext cx="4089735" cy="415860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F9C0E4D-2927-4847-87F3-3EBF8FFEF297}"/>
                </a:ext>
              </a:extLst>
            </p:cNvPr>
            <p:cNvSpPr/>
            <p:nvPr/>
          </p:nvSpPr>
          <p:spPr>
            <a:xfrm>
              <a:off x="976323" y="2986296"/>
              <a:ext cx="4089736" cy="54142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5565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288</Words>
  <Application>Microsoft Office PowerPoint</Application>
  <PresentationFormat>와이드스크린</PresentationFormat>
  <Paragraphs>48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8" baseType="lpstr">
      <vt:lpstr>맑은 고딕</vt:lpstr>
      <vt:lpstr>함초롬바탕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9</cp:revision>
  <dcterms:created xsi:type="dcterms:W3CDTF">2026-10-27T08:03:31Z</dcterms:created>
  <dcterms:modified xsi:type="dcterms:W3CDTF">2026-10-27T08:31:10Z</dcterms:modified>
</cp:coreProperties>
</file>